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8" r:id="rId2"/>
    <p:sldId id="267" r:id="rId3"/>
    <p:sldId id="293" r:id="rId4"/>
    <p:sldId id="292" r:id="rId5"/>
    <p:sldId id="299" r:id="rId6"/>
    <p:sldId id="277" r:id="rId7"/>
    <p:sldId id="285" r:id="rId8"/>
    <p:sldId id="295" r:id="rId9"/>
    <p:sldId id="296" r:id="rId10"/>
    <p:sldId id="297" r:id="rId11"/>
    <p:sldId id="300" r:id="rId12"/>
    <p:sldId id="298" r:id="rId13"/>
    <p:sldId id="278" r:id="rId14"/>
    <p:sldId id="279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2288" autoAdjust="0"/>
  </p:normalViewPr>
  <p:slideViewPr>
    <p:cSldViewPr>
      <p:cViewPr varScale="1">
        <p:scale>
          <a:sx n="76" d="100"/>
          <a:sy n="76" d="100"/>
        </p:scale>
        <p:origin x="1781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</p:spPr>
        <p:txBody>
          <a:bodyPr/>
          <a:lstStyle>
            <a:lvl1pPr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/>
        </p:nvPicPr>
        <p:blipFill>
          <a:blip r:embed="rId2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5" descr="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5BB0C6-8FC1-47C0-B737-D54E21B5B868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D5BB0C6-8FC1-47C0-B737-D54E21B5B868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70C0"/>
                </a:solidFill>
                <a:latin typeface="Times New Roman" pitchFamily="18" charset="0"/>
                <a:ea typeface="ＭＳ Ｐゴシック" charset="-128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 cstate="print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 cstate="print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ransition advTm="4000">
    <p:cut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www.tutorialspoint.com/index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250757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Food Delivery Website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0FB66-8A87-5E2E-8841-CFE719797766}"/>
              </a:ext>
            </a:extLst>
          </p:cNvPr>
          <p:cNvSpPr txBox="1"/>
          <p:nvPr/>
        </p:nvSpPr>
        <p:spPr>
          <a:xfrm>
            <a:off x="467544" y="4221088"/>
            <a:ext cx="288032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Submitted To: </a:t>
            </a:r>
          </a:p>
          <a:p>
            <a:endParaRPr lang="en-US" dirty="0"/>
          </a:p>
          <a:p>
            <a:r>
              <a:rPr lang="en-US" dirty="0"/>
              <a:t>Dr. Baljit Kaur</a:t>
            </a:r>
          </a:p>
          <a:p>
            <a:endParaRPr lang="en-US" dirty="0"/>
          </a:p>
          <a:p>
            <a:r>
              <a:rPr lang="en-US" dirty="0"/>
              <a:t>Mr. Vikas Patel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63B76-E8D2-0BDC-9467-E6B5F644AFC1}"/>
              </a:ext>
            </a:extLst>
          </p:cNvPr>
          <p:cNvSpPr txBox="1"/>
          <p:nvPr/>
        </p:nvSpPr>
        <p:spPr>
          <a:xfrm>
            <a:off x="5076056" y="4191754"/>
            <a:ext cx="3744416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No. 7</a:t>
            </a: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Karan Kumar Garg (478)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Jatin Saini (460)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Joyash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Sood (466)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Kartavya Tomar (484)</a:t>
            </a:r>
            <a:endParaRPr lang="en-IN" sz="24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7E6E-20FB-3582-8F8E-B12C20F3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87824" cy="838200"/>
          </a:xfrm>
        </p:spPr>
        <p:txBody>
          <a:bodyPr/>
          <a:lstStyle/>
          <a:p>
            <a:r>
              <a:rPr lang="en-US" sz="3600" b="1" u="sng" dirty="0"/>
              <a:t>Delivery Info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61175-9112-4EE4-9725-A9575090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90531"/>
            <a:ext cx="8640960" cy="42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40080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DD22-4185-B75C-CBF4-50F0860E4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43808" cy="838200"/>
          </a:xfrm>
        </p:spPr>
        <p:txBody>
          <a:bodyPr/>
          <a:lstStyle/>
          <a:p>
            <a:r>
              <a:rPr lang="en-US" sz="3600" b="1" u="sng" dirty="0"/>
              <a:t>Sign Up Page</a:t>
            </a:r>
            <a:endParaRPr lang="en-IN" sz="36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C1CF5-11E5-43E5-9CBA-D560070D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03256"/>
            <a:ext cx="8784976" cy="46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0177"/>
      </p:ext>
    </p:extLst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4F2-AAC7-283D-33E9-E42DD397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75856" cy="838200"/>
          </a:xfrm>
        </p:spPr>
        <p:txBody>
          <a:bodyPr/>
          <a:lstStyle/>
          <a:p>
            <a:r>
              <a:rPr lang="en-US" sz="3600" b="1" u="sng" dirty="0"/>
              <a:t>CONTACT US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026C-7343-4381-9D34-22E82B4E0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784976" cy="47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884"/>
      </p:ext>
    </p:extLst>
  </p:cSld>
  <p:clrMapOvr>
    <a:masterClrMapping/>
  </p:clrMapOvr>
  <p:transition advTm="4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790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Conclusion-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628800"/>
            <a:ext cx="88569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was a food ordering Web, which involved designing and developing software to make orders, search food items  on web.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Key features of  TOMATO include -: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Browse Menu                                            Add to Cart                               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Secure Payment Gateway                         Reviews and Ratings        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Responsive Design                                   Special Offers and Discounts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       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Feedback Mechanism                                Sign Up Feature</a:t>
            </a:r>
          </a:p>
        </p:txBody>
      </p:sp>
    </p:spTree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715" y="75103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4" y="1196752"/>
            <a:ext cx="885698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W3 Schools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MDN Web Docs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https://developer.mozilla.org/en-US/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algn="l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Tutorials Point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https://www.tutorialspoint.com/index.html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-tricks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https://css-tricks.com/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96900" indent="-5715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Geeksforgeeks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https://www.geeksforgeeks.org/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v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Table of Contents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556792"/>
            <a:ext cx="6912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Overview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Tools used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Bonus Feature(optional)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4794-355D-EAAD-BFE0-ED5E69B7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99792" cy="838200"/>
          </a:xfrm>
        </p:spPr>
        <p:txBody>
          <a:bodyPr/>
          <a:lstStyle/>
          <a:p>
            <a:r>
              <a:rPr lang="en-US" sz="3600" b="1" u="sng" dirty="0"/>
              <a:t>Introduction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ED390-3E8A-19BE-14D3-B64F05990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85184"/>
          </a:xfrm>
        </p:spPr>
        <p:txBody>
          <a:bodyPr/>
          <a:lstStyle/>
          <a:p>
            <a:r>
              <a:rPr lang="en-US" dirty="0"/>
              <a:t>Welcome to TOMATO, your ultimate destination for hassle-free food ordering online! </a:t>
            </a:r>
          </a:p>
          <a:p>
            <a:r>
              <a:rPr lang="en-US" dirty="0"/>
              <a:t>Whether you're craving a sizzling pizza, a gourmet burger, or a fresh salad, we've got you covered. </a:t>
            </a:r>
          </a:p>
          <a:p>
            <a:r>
              <a:rPr lang="en-US" dirty="0"/>
              <a:t>With an extensive selection of restaurants and cuisines, finding your favorite flavors is easier than ever. </a:t>
            </a:r>
          </a:p>
          <a:p>
            <a:r>
              <a:rPr lang="en-US" dirty="0"/>
              <a:t>Our user-friendly website makes ordering a breeze, allowing you to customize your meal, track your delivery, and enjoy convenient payment options. </a:t>
            </a:r>
          </a:p>
          <a:p>
            <a:r>
              <a:rPr lang="en-US" dirty="0"/>
              <a:t>Plus, our seamless interface ensures a smooth experience from start to finish. </a:t>
            </a:r>
          </a:p>
          <a:p>
            <a:r>
              <a:rPr lang="en-US" dirty="0"/>
              <a:t>Say goodbye to long wait times and hello to delicious meals delivered right to your doorstep. </a:t>
            </a:r>
          </a:p>
          <a:p>
            <a:r>
              <a:rPr lang="en-US" dirty="0"/>
              <a:t>Discover the joy of effortless dining with Tomato today!</a:t>
            </a:r>
          </a:p>
        </p:txBody>
      </p:sp>
    </p:spTree>
    <p:extLst>
      <p:ext uri="{BB962C8B-B14F-4D97-AF65-F5344CB8AC3E}">
        <p14:creationId xmlns:p14="http://schemas.microsoft.com/office/powerpoint/2010/main" val="1262170514"/>
      </p:ext>
    </p:extLst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D2CF-00AD-5DD8-438B-B022C0543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43808" cy="838200"/>
          </a:xfrm>
        </p:spPr>
        <p:txBody>
          <a:bodyPr/>
          <a:lstStyle/>
          <a:p>
            <a:r>
              <a:rPr lang="en-US" sz="3600" b="1" u="sng" dirty="0"/>
              <a:t>OVERVIEW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0B2C-0CA7-3678-E6DB-0269DDF6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052736"/>
            <a:ext cx="8568952" cy="4608512"/>
          </a:xfrm>
        </p:spPr>
        <p:txBody>
          <a:bodyPr/>
          <a:lstStyle/>
          <a:p>
            <a:pPr marL="0" indent="0" algn="just">
              <a:buNone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/>
              <a:t>Introducing Tomato, your go-to platform for culinary convenience and delicious discoveries. </a:t>
            </a:r>
          </a:p>
          <a:p>
            <a:pPr algn="just"/>
            <a:r>
              <a:rPr lang="en-US" dirty="0"/>
              <a:t>With Tomato, exploring a world of flavors has never been easier. </a:t>
            </a:r>
          </a:p>
          <a:p>
            <a:pPr algn="just"/>
            <a:r>
              <a:rPr lang="en-US" dirty="0"/>
              <a:t>Browse through a diverse array of restaurants and cuisines, from local favorites to international delights, all in one convenient place. </a:t>
            </a:r>
          </a:p>
          <a:p>
            <a:pPr algn="just"/>
            <a:r>
              <a:rPr lang="en-US" dirty="0"/>
              <a:t>Our user-friendly interface lets you effortlessly place orders, customize your meals, and track delivery in real-time. </a:t>
            </a:r>
          </a:p>
          <a:p>
            <a:pPr algn="just"/>
            <a:r>
              <a:rPr lang="en-US" dirty="0"/>
              <a:t>Whether you're craving a hearty meal for dinner or a quick snack for lunch, Tomato has something for every palate and every occasion. </a:t>
            </a:r>
          </a:p>
          <a:p>
            <a:pPr algn="just"/>
            <a:r>
              <a:rPr lang="en-US" dirty="0"/>
              <a:t>Say goodbye to cooking stress and hello to culinary bliss with Tomato – your trusted companion for satisfying cravings, one bite at a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427474"/>
      </p:ext>
    </p:extLst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916B-085E-4AC7-0EB0-3C9CFF29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32040" cy="838200"/>
          </a:xfrm>
        </p:spPr>
        <p:txBody>
          <a:bodyPr/>
          <a:lstStyle/>
          <a:p>
            <a:r>
              <a:rPr lang="en-US" sz="3600" b="1" u="sng" dirty="0"/>
              <a:t>TOOLS and Languages</a:t>
            </a:r>
            <a:endParaRPr lang="en-IN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ADFF-8BEA-2B2A-0999-17E42B345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Here are all the tools and languages used to build </a:t>
            </a:r>
            <a:r>
              <a:rPr lang="en-US" dirty="0" err="1">
                <a:solidFill>
                  <a:schemeClr val="tx1"/>
                </a:solidFill>
              </a:rPr>
              <a:t>Spoileriffic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VsCode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Web Browser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</a:t>
            </a:r>
            <a:r>
              <a:rPr lang="en-US" dirty="0" err="1">
                <a:solidFill>
                  <a:schemeClr val="tx1"/>
                </a:solidFill>
              </a:rPr>
              <a:t>js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/>
              <a:t>Next </a:t>
            </a:r>
            <a:r>
              <a:rPr lang="en-US" dirty="0" err="1"/>
              <a:t>js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Css</a:t>
            </a:r>
            <a:endParaRPr lang="en-US" dirty="0">
              <a:solidFill>
                <a:schemeClr val="tx1"/>
              </a:solidFill>
            </a:endParaRPr>
          </a:p>
          <a:p>
            <a:pPr marL="368300" indent="-342900" algn="l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873456"/>
      </p:ext>
    </p:extLst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9" y="116632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Bonus Features-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720840"/>
            <a:ext cx="81369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Our project provides a feature to store the user’s selected food items so that they can check their order anytime, anywhere.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also keep records of their ‘recently ordered’ food items so that they can access their past orders and reorder them again if required.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 provide a feature for ‘liked dishes’ which enables them to see all their selected liked food items.</a:t>
            </a:r>
          </a:p>
        </p:txBody>
      </p:sp>
    </p:spTree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3C4B8-A099-410B-BE67-F841203E35A8}"/>
              </a:ext>
            </a:extLst>
          </p:cNvPr>
          <p:cNvSpPr txBox="1"/>
          <p:nvPr/>
        </p:nvSpPr>
        <p:spPr>
          <a:xfrm>
            <a:off x="0" y="182463"/>
            <a:ext cx="385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Highlights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D690-AA75-45F7-8E11-B15F2145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7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4394"/>
      </p:ext>
    </p:extLst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CB6B-FF9E-90C1-A488-B80D3EDEA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763688" cy="836711"/>
          </a:xfrm>
        </p:spPr>
        <p:txBody>
          <a:bodyPr/>
          <a:lstStyle/>
          <a:p>
            <a:r>
              <a:rPr lang="en-US" sz="3600" u="sng" dirty="0"/>
              <a:t>MENU</a:t>
            </a:r>
            <a:endParaRPr lang="en-IN" sz="36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49D2-FD20-4184-8BC3-607687A1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124744"/>
            <a:ext cx="8856984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6689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AF1D-2908-15DF-69CD-7478DAF6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91680" cy="838200"/>
          </a:xfrm>
        </p:spPr>
        <p:txBody>
          <a:bodyPr/>
          <a:lstStyle/>
          <a:p>
            <a:r>
              <a:rPr lang="en-US" sz="3600" b="1" u="sng" dirty="0"/>
              <a:t>CART</a:t>
            </a:r>
            <a:endParaRPr lang="en-IN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E7354-583A-4017-9BEE-15518AC9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268760"/>
            <a:ext cx="8712968" cy="4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233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accent6">
            <a:lumMod val="60000"/>
            <a:lumOff val="40000"/>
          </a:schemeClr>
        </a:solidFill>
      </a:spPr>
      <a:bodyPr wrap="square" rtlCol="0">
        <a:spAutoFit/>
      </a:bodyPr>
      <a:lstStyle>
        <a:defPPr algn="l">
          <a:defRPr sz="2400" u="sng" dirty="0">
            <a:solidFill>
              <a:srgbClr val="FF0000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</TotalTime>
  <Words>534</Words>
  <Application>Microsoft Office PowerPoint</Application>
  <PresentationFormat>On-screen Show (4:3)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Bubble Sort</vt:lpstr>
      <vt:lpstr>PowerPoint Presentation</vt:lpstr>
      <vt:lpstr>PowerPoint Presentation</vt:lpstr>
      <vt:lpstr>Introduction</vt:lpstr>
      <vt:lpstr>OVERVIEW</vt:lpstr>
      <vt:lpstr>TOOLS and Languages</vt:lpstr>
      <vt:lpstr>PowerPoint Presentation</vt:lpstr>
      <vt:lpstr>PowerPoint Presentation</vt:lpstr>
      <vt:lpstr>MENU</vt:lpstr>
      <vt:lpstr>CART</vt:lpstr>
      <vt:lpstr>Delivery Info</vt:lpstr>
      <vt:lpstr>Sign Up Page</vt:lpstr>
      <vt:lpstr>CONTACT US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Cricket</dc:title>
  <dc:creator>abc</dc:creator>
  <cp:lastModifiedBy>Kartavya Chaudhary</cp:lastModifiedBy>
  <cp:revision>54</cp:revision>
  <dcterms:created xsi:type="dcterms:W3CDTF">2022-12-12T14:14:34Z</dcterms:created>
  <dcterms:modified xsi:type="dcterms:W3CDTF">2024-05-22T04:08:31Z</dcterms:modified>
</cp:coreProperties>
</file>